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874F-A4C5-4A1D-98A7-2196BE3B1526}" type="datetimeFigureOut">
              <a:rPr lang="en-US" smtClean="0"/>
              <a:pPr/>
              <a:t>7/8/2009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338BA-60D6-4032-A865-4EDE2001BA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874F-A4C5-4A1D-98A7-2196BE3B1526}" type="datetimeFigureOut">
              <a:rPr lang="en-US" smtClean="0"/>
              <a:pPr/>
              <a:t>7/8/2009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338BA-60D6-4032-A865-4EDE2001B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874F-A4C5-4A1D-98A7-2196BE3B1526}" type="datetimeFigureOut">
              <a:rPr lang="en-US" smtClean="0"/>
              <a:pPr/>
              <a:t>7/8/2009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338BA-60D6-4032-A865-4EDE2001B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874F-A4C5-4A1D-98A7-2196BE3B1526}" type="datetimeFigureOut">
              <a:rPr lang="en-US" smtClean="0"/>
              <a:pPr/>
              <a:t>7/8/2009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338BA-60D6-4032-A865-4EDE2001B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874F-A4C5-4A1D-98A7-2196BE3B1526}" type="datetimeFigureOut">
              <a:rPr lang="en-US" smtClean="0"/>
              <a:pPr/>
              <a:t>7/8/2009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0B338BA-60D6-4032-A865-4EDE2001B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874F-A4C5-4A1D-98A7-2196BE3B1526}" type="datetimeFigureOut">
              <a:rPr lang="en-US" smtClean="0"/>
              <a:pPr/>
              <a:t>7/8/2009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338BA-60D6-4032-A865-4EDE2001B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874F-A4C5-4A1D-98A7-2196BE3B1526}" type="datetimeFigureOut">
              <a:rPr lang="en-US" smtClean="0"/>
              <a:pPr/>
              <a:t>7/8/2009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338BA-60D6-4032-A865-4EDE2001B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874F-A4C5-4A1D-98A7-2196BE3B1526}" type="datetimeFigureOut">
              <a:rPr lang="en-US" smtClean="0"/>
              <a:pPr/>
              <a:t>7/8/2009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338BA-60D6-4032-A865-4EDE2001B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874F-A4C5-4A1D-98A7-2196BE3B1526}" type="datetimeFigureOut">
              <a:rPr lang="en-US" smtClean="0"/>
              <a:pPr/>
              <a:t>7/8/2009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338BA-60D6-4032-A865-4EDE2001B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874F-A4C5-4A1D-98A7-2196BE3B1526}" type="datetimeFigureOut">
              <a:rPr lang="en-US" smtClean="0"/>
              <a:pPr/>
              <a:t>7/8/2009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338BA-60D6-4032-A865-4EDE2001B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874F-A4C5-4A1D-98A7-2196BE3B1526}" type="datetimeFigureOut">
              <a:rPr lang="en-US" smtClean="0"/>
              <a:pPr/>
              <a:t>7/8/2009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338BA-60D6-4032-A865-4EDE2001B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A30874F-A4C5-4A1D-98A7-2196BE3B1526}" type="datetimeFigureOut">
              <a:rPr lang="en-US" smtClean="0"/>
              <a:pPr/>
              <a:t>7/8/2009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B338BA-60D6-4032-A865-4EDE2001B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2381251"/>
          </a:xfrm>
        </p:spPr>
        <p:txBody>
          <a:bodyPr/>
          <a:lstStyle/>
          <a:p>
            <a:r>
              <a:rPr lang="en-US" dirty="0" smtClean="0"/>
              <a:t>Historical Apathy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It Shows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Discrepancy-Based Needs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Discrepancy-Based Needs </a:t>
            </a:r>
            <a:r>
              <a:rPr lang="en-US" dirty="0" smtClean="0"/>
              <a:t>Assessment?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 smtClean="0"/>
              <a:t>is </a:t>
            </a:r>
            <a:r>
              <a:rPr lang="en-US" dirty="0" smtClean="0"/>
              <a:t>assessing the discrepancy between where performance is </a:t>
            </a:r>
            <a:r>
              <a:rPr lang="en-US" dirty="0" smtClean="0"/>
              <a:t>and</a:t>
            </a:r>
            <a:r>
              <a:rPr lang="en-US" dirty="0" smtClean="0"/>
              <a:t> </a:t>
            </a:r>
            <a:r>
              <a:rPr lang="en-US" dirty="0" smtClean="0"/>
              <a:t>where it should be.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a disparity between what students should know about History and Social Studies and </a:t>
            </a:r>
            <a:r>
              <a:rPr lang="en-US" dirty="0" smtClean="0"/>
              <a:t>what they actually know, between </a:t>
            </a:r>
            <a:r>
              <a:rPr lang="en-US" dirty="0" smtClean="0"/>
              <a:t>what they do achieve and what they should achieve.</a:t>
            </a:r>
          </a:p>
          <a:p>
            <a:r>
              <a:rPr lang="en-US" dirty="0" smtClean="0"/>
              <a:t> </a:t>
            </a:r>
            <a:r>
              <a:rPr lang="en-US" dirty="0"/>
              <a:t>Fifty-three percent of 12</a:t>
            </a:r>
            <a:r>
              <a:rPr lang="en-US" baseline="30000" dirty="0"/>
              <a:t>th</a:t>
            </a:r>
            <a:r>
              <a:rPr lang="en-US" dirty="0"/>
              <a:t> graders scored below the basic level for History according to a New York Times article by Sam Dillon (2007).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the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make History exciting </a:t>
            </a:r>
            <a:r>
              <a:rPr lang="en-US" dirty="0" smtClean="0"/>
              <a:t>in order to </a:t>
            </a:r>
            <a:r>
              <a:rPr lang="en-US" dirty="0" smtClean="0"/>
              <a:t>create student engagement and retention.</a:t>
            </a:r>
          </a:p>
          <a:p>
            <a:r>
              <a:rPr lang="en-US" dirty="0" smtClean="0"/>
              <a:t>To offer multiple tools for the Social studies History teacher.</a:t>
            </a:r>
          </a:p>
          <a:p>
            <a:r>
              <a:rPr lang="en-US" dirty="0" smtClean="0"/>
              <a:t>To use History as a source of inspiration and motivation for </a:t>
            </a:r>
            <a:r>
              <a:rPr lang="en-US" dirty="0" smtClean="0"/>
              <a:t>students.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 instructional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order to be effective the classroom needs access to:</a:t>
            </a:r>
          </a:p>
          <a:p>
            <a:r>
              <a:rPr lang="en-US" dirty="0" smtClean="0"/>
              <a:t>Quality Textbooks</a:t>
            </a:r>
          </a:p>
          <a:p>
            <a:r>
              <a:rPr lang="en-US" dirty="0" smtClean="0"/>
              <a:t>Field Trips</a:t>
            </a:r>
          </a:p>
          <a:p>
            <a:r>
              <a:rPr lang="en-US" dirty="0" smtClean="0"/>
              <a:t>Excellent Primary and Secondary Sources</a:t>
            </a:r>
          </a:p>
          <a:p>
            <a:r>
              <a:rPr lang="en-US" dirty="0" smtClean="0"/>
              <a:t>Artifacts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for all teachers who specialize in History or Social Studies.</a:t>
            </a:r>
          </a:p>
          <a:p>
            <a:r>
              <a:rPr lang="en-US" dirty="0" smtClean="0"/>
              <a:t>This can take place in any High School or Middle School.</a:t>
            </a:r>
          </a:p>
          <a:p>
            <a:r>
              <a:rPr lang="en-US" dirty="0" smtClean="0"/>
              <a:t>This will enhance any curriculum and help </a:t>
            </a:r>
            <a:r>
              <a:rPr lang="en-US" dirty="0" smtClean="0"/>
              <a:t>students </a:t>
            </a:r>
            <a:r>
              <a:rPr lang="en-US" dirty="0" smtClean="0"/>
              <a:t>achieve higher scores.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will enhance any classroom and has options for direct instruction, cooperative learning, inquiry learning etc…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will be most effective in classrooms with access to computers and projectors that can play video and sound, but it is adaptable to meet the needs of History </a:t>
            </a:r>
            <a:r>
              <a:rPr lang="en-US" dirty="0" smtClean="0"/>
              <a:t>students </a:t>
            </a:r>
            <a:r>
              <a:rPr lang="en-US" dirty="0" smtClean="0"/>
              <a:t>anywhere.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instruction is designed to enhance interest and comprehension of History for all students. It is especially helpful for </a:t>
            </a:r>
            <a:r>
              <a:rPr lang="en-US" dirty="0" smtClean="0"/>
              <a:t>low </a:t>
            </a:r>
            <a:r>
              <a:rPr lang="en-US" dirty="0" smtClean="0"/>
              <a:t>achieving students to improve their Social Studies grades by making </a:t>
            </a:r>
            <a:r>
              <a:rPr lang="en-US" dirty="0" smtClean="0"/>
              <a:t>History </a:t>
            </a:r>
            <a:r>
              <a:rPr lang="en-US" dirty="0" smtClean="0"/>
              <a:t>fun and interesting.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Words>279</Words>
  <Application>Microsoft Office PowerPoint</Application>
  <PresentationFormat>On-screen Show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Historical Apathy   It Shows</vt:lpstr>
      <vt:lpstr>Discrepancy-Based Needs Assessment</vt:lpstr>
      <vt:lpstr>Rationale</vt:lpstr>
      <vt:lpstr>Purpose of the training</vt:lpstr>
      <vt:lpstr>Non instructional needs</vt:lpstr>
      <vt:lpstr>Learning Environment</vt:lpstr>
      <vt:lpstr>Philosophy</vt:lpstr>
      <vt:lpstr>Hardware</vt:lpstr>
      <vt:lpstr>Learners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Historical Apathy   It Shows</dc:title>
  <dc:creator> </dc:creator>
  <cp:lastModifiedBy> </cp:lastModifiedBy>
  <cp:revision>15</cp:revision>
  <dcterms:created xsi:type="dcterms:W3CDTF">2009-07-08T04:36:43Z</dcterms:created>
  <dcterms:modified xsi:type="dcterms:W3CDTF">2009-07-08T20:42:59Z</dcterms:modified>
</cp:coreProperties>
</file>